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0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3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FB64-20B8-4134-911D-55E2381205A6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FE418-0818-4D1C-B69D-E589A55FA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FE418-0818-4D1C-B69D-E589A55FA6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4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FE418-0818-4D1C-B69D-E589A55FA6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3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FE418-0818-4D1C-B69D-E589A55FA6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4495800" cy="13234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     </a:t>
            </a:r>
            <a:r>
              <a:rPr lang="en-US" sz="4000" dirty="0" err="1" smtClean="0">
                <a:solidFill>
                  <a:srgbClr val="002060"/>
                </a:solidFill>
              </a:rPr>
              <a:t>তোমাদেরকে</a:t>
            </a:r>
            <a:r>
              <a:rPr lang="en-US" sz="40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অনেক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অনেক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শুভেচ্ছা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Content related files\ima2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57400"/>
            <a:ext cx="6858000" cy="38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981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mostafa picture\image_571_80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22860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4495800"/>
            <a:ext cx="213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শামসুর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রাহমান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429000" y="0"/>
            <a:ext cx="2667000" cy="12192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81000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utonnyMJ" pitchFamily="2" charset="0"/>
                <a:cs typeface="SutonnyMJ" pitchFamily="2" charset="0"/>
              </a:rPr>
              <a:t>জন্মঃ১৯২৯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সালের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২৪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অক্টোবর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শহরে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019800" y="1371600"/>
            <a:ext cx="2895600" cy="19050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1676400"/>
            <a:ext cx="2286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জীবনঃ১৯৪৫সালে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পোগোজ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স্কুল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মাধ্যমিক;১৯৪৭সালে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ইন্টার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মিডিয়েট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মাধ্যমিক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বিশ্ববিদ্যালয়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স্নাতক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ডিগ্রী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লাভ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করেণ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019800" y="3657600"/>
            <a:ext cx="2895600" cy="13716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3810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কর্ম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জীবনঃশামসুর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রাহমানের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পেশা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ছিল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সাংবাদিকতা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819400" y="5105400"/>
            <a:ext cx="3276600" cy="12954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5181600"/>
            <a:ext cx="2743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সাহিত্য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কর্মঃ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কাব্য,উপন্যাস,প্রবন্ধ,অনুবাদ-কবিতা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শিশুতোষ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কবিতা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33400" y="3200400"/>
            <a:ext cx="2971800" cy="1828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পুরস্কারঃবাংলা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একাডেমি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পুরস্কার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একুশে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পদকসহ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অসংখ্য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পুরস্কার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সম্মাননায়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ভূষিত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57200" y="1295400"/>
            <a:ext cx="2743200" cy="15240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752600"/>
            <a:ext cx="228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জীবনাবসানঃ২০০৬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১৭ই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আগষ্ট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মৃত্যুবরণ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3886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আদর্শ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পাঠ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8"/>
          <a:stretch/>
        </p:blipFill>
        <p:spPr>
          <a:xfrm>
            <a:off x="1295400" y="1524000"/>
            <a:ext cx="6781800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8768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সরব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পাঠ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কবিতায়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ব্যবহৃত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শব্দ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সম্পর্কিত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ছবি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অর্থ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সিঁথির</a:t>
            </a:r>
            <a:r>
              <a:rPr lang="en-US" dirty="0" smtClean="0"/>
              <a:t> </a:t>
            </a:r>
            <a:r>
              <a:rPr lang="en-US" dirty="0" err="1" smtClean="0"/>
              <a:t>সিঁদুর</a:t>
            </a:r>
            <a:r>
              <a:rPr lang="en-US" dirty="0" smtClean="0"/>
              <a:t> </a:t>
            </a:r>
            <a:r>
              <a:rPr lang="en-US" dirty="0" err="1" smtClean="0"/>
              <a:t>মুছে</a:t>
            </a:r>
            <a:r>
              <a:rPr lang="en-US" dirty="0" smtClean="0"/>
              <a:t> </a:t>
            </a:r>
            <a:r>
              <a:rPr lang="en-US" dirty="0" err="1" smtClean="0"/>
              <a:t>গেল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হরিদাসীর</a:t>
            </a:r>
            <a:endParaRPr lang="en-US" dirty="0"/>
          </a:p>
        </p:txBody>
      </p:sp>
      <p:pic>
        <p:nvPicPr>
          <p:cNvPr id="1026" name="Picture 2" descr="E:\mostafa picture\untitled-43_20461_0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9600"/>
            <a:ext cx="2209800" cy="1295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হরিদাসী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বিধবা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হলো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6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যত্রতত্র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7" name="Picture 3" descr="E:\mostafa picture\সূচিপত্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057400"/>
            <a:ext cx="2209801" cy="1295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1020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যেখানে</a:t>
            </a:r>
            <a:r>
              <a:rPr lang="en-US" dirty="0" smtClean="0"/>
              <a:t> </a:t>
            </a:r>
            <a:r>
              <a:rPr lang="en-US" dirty="0" err="1" smtClean="0"/>
              <a:t>সেখানে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3657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তুমি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আসবে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...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বস্তি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উজার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হলো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8" name="Picture 4" descr="E:\mostafa picture\danonymous_1395990790_1-images__5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429000"/>
            <a:ext cx="2209800" cy="14097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81600" y="3657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স্বাধীনতা</a:t>
            </a:r>
            <a:r>
              <a:rPr lang="en-US" dirty="0" smtClean="0"/>
              <a:t> </a:t>
            </a:r>
            <a:r>
              <a:rPr lang="en-US" dirty="0" err="1" smtClean="0"/>
              <a:t>যুদ্ধের</a:t>
            </a:r>
            <a:r>
              <a:rPr lang="en-US" dirty="0" smtClean="0"/>
              <a:t> </a:t>
            </a:r>
            <a:r>
              <a:rPr lang="en-US" dirty="0" err="1" smtClean="0"/>
              <a:t>শুরুতে</a:t>
            </a:r>
            <a:r>
              <a:rPr lang="en-US" dirty="0" smtClean="0"/>
              <a:t> </a:t>
            </a:r>
            <a:r>
              <a:rPr lang="en-US" dirty="0" err="1" smtClean="0"/>
              <a:t>পাকিস্তানি</a:t>
            </a:r>
            <a:r>
              <a:rPr lang="en-US" dirty="0" smtClean="0"/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সেনাবাহিনী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বাঙ্গালিদের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ওপর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বীভৎস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ভয়ংকর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আক্রমণ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চালায়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থুথ্থুড়ে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বুড়ো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E:\mostafa picture\nirmol-267x18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067300"/>
            <a:ext cx="2285999" cy="11049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4102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বয়সের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ভারে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বিধ্বস্ত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লোক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stafa picture\TU24_EXAM_7622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1722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239000" cy="1323439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305800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১) “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ত‌ে‌মাকে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স্বাধীনতা,কবিতায়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নদীর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দক্ষ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মাঝির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কথা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আছে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(ক)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পদ্মা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(খ)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মেঘনা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(গ)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যুমনা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(ঘ)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তিতাস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২) “‌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তোমাকে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স্বাধীনতা,কবিতাটি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কাব্যগ্রন্থের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অন্তর্ভুক্ত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(ক)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বন্দী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শিবির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    (খ)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দুঃসময়ের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মুখোমুখো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(গ)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বাংলাদেশ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স্বপ্ন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দ্যাখে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(ঘ)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দেশদ্রোহী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ইচ্ছে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করে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৩)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কারা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বাঙালিদের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হরণ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করেছিল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(ক)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ভারতীয়রা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              (খ)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পাকিস্তানিরা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(গ)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পর্তুগিজরা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               (ঘ)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ফরাসিরা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৪) “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তোমাকে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কবিতায়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সালের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কথা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(ক) ১৯৫২       (খ) ১৯৬৬         (গ)১৯৬৯         (ঘ) ১৯৭১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৫)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কিসের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আমাদেরকে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রক্তগঙ্গায়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ভাসতে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(ক)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শান্তি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(খ)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প্রগতি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(গ)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(ঘ)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stafa picture\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5867399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3429000" cy="70788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দলীয়</a:t>
            </a: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কাজ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229600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৭ই </a:t>
            </a:r>
            <a:r>
              <a:rPr lang="en-US" sz="2000" dirty="0" err="1" smtClean="0"/>
              <a:t>মার্চের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ভাষণে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স্বাধীনতাকে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আকাঙ্খা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কতটুকু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প্রকাশ</a:t>
            </a:r>
            <a:r>
              <a:rPr lang="en-US" sz="2000" dirty="0" smtClean="0"/>
              <a:t> </a:t>
            </a:r>
            <a:r>
              <a:rPr lang="en-US" sz="2000" dirty="0" err="1" smtClean="0"/>
              <a:t>পেয়েছিল</a:t>
            </a:r>
            <a:r>
              <a:rPr lang="en-US" sz="2000" dirty="0" smtClean="0"/>
              <a:t> ? ‘</a:t>
            </a:r>
            <a:r>
              <a:rPr lang="en-US" sz="2000" dirty="0" err="1" smtClean="0"/>
              <a:t>তোমাকে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, </a:t>
            </a:r>
            <a:r>
              <a:rPr lang="en-US" sz="2000" dirty="0" err="1" smtClean="0"/>
              <a:t>হে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স্বাধীনতা</a:t>
            </a:r>
            <a:r>
              <a:rPr lang="en-US" sz="2000" dirty="0" smtClean="0"/>
              <a:t>’ </a:t>
            </a:r>
            <a:r>
              <a:rPr lang="en-US" sz="2000" dirty="0" err="1" smtClean="0"/>
              <a:t>কবিতার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আলোকে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।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4191000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কাজের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উত্তরঃ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18900"/>
            <a:ext cx="7924800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৭ই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মার্চের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বঙগবন্ধুর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ভাষণে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বাংলার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মুক্তির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আকাঙ্ক্ষা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ধ্বনিত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ভাষণটিকে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স্বাধীনতার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অনানুষ্টানিক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ভাষণ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ভাষণে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বঙ্গবন্ধু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দৃঢ়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স্পষ্টভাবে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স্বাধীনতাকে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কথা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বলেছেন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বলেছেন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“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রক্ত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যখন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দিয়েছি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রক্ত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আরো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দেব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এরপরই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স্বাধীনতাকে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কথা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বলেন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“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এবারের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সংগ্রাম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আমাদের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মুক্তির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সংগ্রাম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এবারের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সংগ্রাম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স্বাধীনতার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সংগ্রাম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স্বাধীনতাকে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কবিতায়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খুঁজে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তাই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 ৭ই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মার্চের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ভাষণে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স্বাধীনতাকে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আকাঙ্ক্ষা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পুরোপুরি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পেয়েছিল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150" y="1185950"/>
            <a:ext cx="79248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স্বাধীনতাকে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আকাঙ্ক্ষা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তীব্রভাবে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ধ্বনিত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“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তোমাকে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জন্যে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কবিতায়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কবিতার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শেষ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পর্যন্ত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“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তোমাকে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আসতেই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স্বাধীনতা,দৃঢ়ভাবে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প্রতিষ্টিত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81400"/>
            <a:ext cx="70866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জলপাই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রঙের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ট্যাংক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কিসের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মতো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চিৎকার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457200" indent="-457200">
              <a:buAutoNum type="arabicParenR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হরিদাসীর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মুছে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গেলো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457200" indent="-457200">
              <a:buAutoNum type="arabicParenR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অবুঝ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শিশু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কোথায়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হামাগুড়ি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দিল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457200" indent="-457200">
              <a:buAutoNum type="arabicParenR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আসবে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উজার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3891993" cy="2621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029200" y="1066800"/>
            <a:ext cx="3352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stafa picture\Small-Rural-House-1543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934200" cy="3676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838200"/>
            <a:ext cx="7239000" cy="1107996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বাড়ীর</a:t>
            </a:r>
            <a:r>
              <a:rPr lang="en-US" sz="6600" dirty="0" smtClean="0">
                <a:solidFill>
                  <a:schemeClr val="bg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6600" dirty="0">
              <a:solidFill>
                <a:schemeClr val="bg2">
                  <a:lumMod val="9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794051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19" y="3535501"/>
            <a:ext cx="425568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মোঃ</a:t>
            </a:r>
            <a:r>
              <a:rPr lang="bn-IN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জাকির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হোসেন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আইসিটি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)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বাকশীমুল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সুন্নিয়া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ইস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সিনি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মাদ্রাসা,বুড়িচং,কুমিল্লা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4000" dirty="0" smtClean="0">
                <a:latin typeface="SutonnyMJ" pitchFamily="2" charset="0"/>
                <a:cs typeface="SutonnyMJ" pitchFamily="2" charset="0"/>
              </a:rPr>
              <a:t>মোবাঃ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০১৭১৪-৬৫২৯৫৫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600033"/>
            <a:ext cx="4419600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িষয়ঃ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বাংলা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প্রথম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পত্র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শ্রেণিঃ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নবম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সময়ঃ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৫০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মিনিট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তারিখঃ</a:t>
            </a:r>
            <a:r>
              <a:rPr lang="bn-IN" sz="4400" dirty="0" smtClean="0">
                <a:latin typeface="SutonnyMJ" pitchFamily="2" charset="0"/>
                <a:cs typeface="SutonnyMJ" pitchFamily="2" charset="0"/>
              </a:rPr>
              <a:t> ১৫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bn-IN" sz="4400" dirty="0" smtClean="0">
                <a:latin typeface="SutonnyMJ" pitchFamily="2" charset="0"/>
                <a:cs typeface="SutonnyMJ" pitchFamily="2" charset="0"/>
              </a:rPr>
              <a:t>০৯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-২০</a:t>
            </a:r>
            <a:r>
              <a:rPr lang="bn-IN" sz="4400" dirty="0" smtClean="0">
                <a:latin typeface="SutonnyMJ" pitchFamily="2" charset="0"/>
                <a:cs typeface="SutonnyMJ" pitchFamily="2" charset="0"/>
              </a:rPr>
              <a:t>১৮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323864"/>
            <a:ext cx="2114550" cy="21246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STOFA\Desktop\muji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572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153600"/>
            <a:ext cx="7467600" cy="1815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৭ই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মার্চের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ভাষণে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স্বাধীনতার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কথা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দৃঢ়ভাবে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উচ্চারিত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হয়েছিল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কবি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পেরেছিলেন,তোমাকে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আসতেই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।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উক্তিটির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b="1" dirty="0" smtClean="0"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ৎ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পর্য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1" y="685800"/>
            <a:ext cx="5181600" cy="101566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সকলকে ধন্যবাদ </a:t>
            </a:r>
            <a:endParaRPr lang="en-US" sz="6000" dirty="0"/>
          </a:p>
        </p:txBody>
      </p:sp>
      <p:pic>
        <p:nvPicPr>
          <p:cNvPr id="8194" name="Picture 2" descr="E:\Content related files\imag1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543800" cy="42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66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stafa picture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4267200" cy="39624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038600" cy="396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7467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ছবিগুলো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mostafa picture\সূচিপত্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810000" cy="4419600"/>
          </a:xfrm>
          <a:prstGeom prst="rect">
            <a:avLst/>
          </a:prstGeom>
          <a:noFill/>
        </p:spPr>
      </p:pic>
      <p:pic>
        <p:nvPicPr>
          <p:cNvPr id="1028" name="Picture 4" descr="E:\mostafa picture\kungothangblog_1260643526_2-freedom_figh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39624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stafa picture\1920517_260264047468732_181169919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572000" cy="4229100"/>
          </a:xfrm>
          <a:prstGeom prst="rect">
            <a:avLst/>
          </a:prstGeom>
          <a:noFill/>
        </p:spPr>
      </p:pic>
      <p:pic>
        <p:nvPicPr>
          <p:cNvPr id="2051" name="Picture 3" descr="E:\mostafa picture\Bangladesh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693420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পাঠ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667000"/>
            <a:ext cx="70104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তোমাকে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স্বাধীনতা</a:t>
            </a:r>
            <a:endParaRPr lang="en-US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629400" cy="83099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শিক্ষার্থীরা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739140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কবি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pPr marL="457200" indent="-457200">
              <a:buAutoNum type="arabicParenR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কবিতাটি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আবৃতি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pPr marL="457200" indent="-457200">
              <a:buAutoNum type="arabicParenR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pPr marL="457200" indent="-457200">
              <a:buAutoNum type="arabicParenR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৭ই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মার্চের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ভাষণে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স্বাধীনতাকে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আকাঙ্ক্ষা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কতটুকু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পেয়েছিল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 “‌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তোমাকে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স্বাধীনতা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কবিতার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আলোকে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76400"/>
            <a:ext cx="6781800" cy="15696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কবি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910</TotalTime>
  <Words>563</Words>
  <Application>Microsoft Office PowerPoint</Application>
  <PresentationFormat>On-screen Show (4:3)</PresentationFormat>
  <Paragraphs>72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MOSTOFA</dc:creator>
  <cp:lastModifiedBy>Am</cp:lastModifiedBy>
  <cp:revision>142</cp:revision>
  <dcterms:created xsi:type="dcterms:W3CDTF">2006-08-16T00:00:00Z</dcterms:created>
  <dcterms:modified xsi:type="dcterms:W3CDTF">2019-05-17T04:49:01Z</dcterms:modified>
</cp:coreProperties>
</file>